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2"/>
    <p:restoredTop sz="94656"/>
  </p:normalViewPr>
  <p:slideViewPr>
    <p:cSldViewPr snapToGrid="0" snapToObjects="1">
      <p:cViewPr varScale="1">
        <p:scale>
          <a:sx n="80" d="100"/>
          <a:sy n="80" d="100"/>
        </p:scale>
        <p:origin x="2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A8131-770A-4B41-BA6B-1DD69F06E9BD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A4085FA6-0568-674C-96F3-843DB647C41D}">
      <dgm:prSet phldrT="[Text]" custT="1"/>
      <dgm:spPr>
        <a:gradFill rotWithShape="0">
          <a:gsLst>
            <a:gs pos="0">
              <a:srgbClr val="4157A4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4000" dirty="0" smtClean="0">
              <a:latin typeface="Aktiv Grotesk" charset="0"/>
              <a:ea typeface="Aktiv Grotesk" charset="0"/>
              <a:cs typeface="Aktiv Grotesk" charset="0"/>
            </a:rPr>
            <a:t>Cultural myths</a:t>
          </a:r>
          <a:endParaRPr lang="en-US" sz="4000" dirty="0">
            <a:latin typeface="Aktiv Grotesk" charset="0"/>
            <a:ea typeface="Aktiv Grotesk" charset="0"/>
            <a:cs typeface="Aktiv Grotesk" charset="0"/>
          </a:endParaRPr>
        </a:p>
      </dgm:t>
    </dgm:pt>
    <dgm:pt modelId="{29410682-30FC-AE45-BABE-3930C964228E}" type="parTrans" cxnId="{7EC09CF4-37D2-314A-9865-4B0781C20BFA}">
      <dgm:prSet/>
      <dgm:spPr/>
      <dgm:t>
        <a:bodyPr/>
        <a:lstStyle/>
        <a:p>
          <a:endParaRPr lang="en-US"/>
        </a:p>
      </dgm:t>
    </dgm:pt>
    <dgm:pt modelId="{F9C480D8-4967-0F47-9492-011D310BC9F9}" type="sibTrans" cxnId="{7EC09CF4-37D2-314A-9865-4B0781C20BFA}">
      <dgm:prSet/>
      <dgm:spPr/>
      <dgm:t>
        <a:bodyPr/>
        <a:lstStyle/>
        <a:p>
          <a:endParaRPr lang="en-US"/>
        </a:p>
      </dgm:t>
    </dgm:pt>
    <dgm:pt modelId="{9F34D9FE-F7E5-ED48-9B39-EAC411E0912A}">
      <dgm:prSet phldrT="[Text]" custT="1"/>
      <dgm:spPr/>
      <dgm:t>
        <a:bodyPr/>
        <a:lstStyle/>
        <a:p>
          <a:r>
            <a:rPr lang="en-US" sz="4000" dirty="0" smtClean="0">
              <a:latin typeface="Aktiv Grotesk" charset="0"/>
              <a:ea typeface="Aktiv Grotesk" charset="0"/>
              <a:cs typeface="Aktiv Grotesk" charset="0"/>
            </a:rPr>
            <a:t>Systems</a:t>
          </a:r>
          <a:endParaRPr lang="en-US" sz="4000" dirty="0">
            <a:latin typeface="Aktiv Grotesk" charset="0"/>
            <a:ea typeface="Aktiv Grotesk" charset="0"/>
            <a:cs typeface="Aktiv Grotesk" charset="0"/>
          </a:endParaRPr>
        </a:p>
      </dgm:t>
    </dgm:pt>
    <dgm:pt modelId="{80576C9F-95CB-564F-8A3A-A8E2DC79AAF7}" type="parTrans" cxnId="{F55306C9-7536-EF45-B5ED-B1FD1DE5F3B5}">
      <dgm:prSet/>
      <dgm:spPr/>
      <dgm:t>
        <a:bodyPr/>
        <a:lstStyle/>
        <a:p>
          <a:endParaRPr lang="en-US"/>
        </a:p>
      </dgm:t>
    </dgm:pt>
    <dgm:pt modelId="{940AD5B6-ABA2-144C-89C7-C1CC972E133D}" type="sibTrans" cxnId="{F55306C9-7536-EF45-B5ED-B1FD1DE5F3B5}">
      <dgm:prSet/>
      <dgm:spPr/>
      <dgm:t>
        <a:bodyPr/>
        <a:lstStyle/>
        <a:p>
          <a:endParaRPr lang="en-US"/>
        </a:p>
      </dgm:t>
    </dgm:pt>
    <dgm:pt modelId="{DA277493-42C3-4340-8377-00398475DCE8}">
      <dgm:prSet phldrT="[Text]" custT="1"/>
      <dgm:spPr/>
      <dgm:t>
        <a:bodyPr/>
        <a:lstStyle/>
        <a:p>
          <a:r>
            <a:rPr lang="en-US" sz="4000" dirty="0" smtClean="0">
              <a:latin typeface="Aktiv Grotesk" charset="0"/>
              <a:ea typeface="Aktiv Grotesk" charset="0"/>
              <a:cs typeface="Aktiv Grotesk" charset="0"/>
            </a:rPr>
            <a:t>Us</a:t>
          </a:r>
          <a:endParaRPr lang="en-US" sz="4000" dirty="0">
            <a:latin typeface="Aktiv Grotesk" charset="0"/>
            <a:ea typeface="Aktiv Grotesk" charset="0"/>
            <a:cs typeface="Aktiv Grotesk" charset="0"/>
          </a:endParaRPr>
        </a:p>
      </dgm:t>
    </dgm:pt>
    <dgm:pt modelId="{92B99314-F2B5-EC42-B7D6-D948ECBE73B5}" type="parTrans" cxnId="{928C89F6-A5E4-0A4E-8DAB-2315215C06C1}">
      <dgm:prSet/>
      <dgm:spPr/>
      <dgm:t>
        <a:bodyPr/>
        <a:lstStyle/>
        <a:p>
          <a:endParaRPr lang="en-US"/>
        </a:p>
      </dgm:t>
    </dgm:pt>
    <dgm:pt modelId="{E26353EA-CBE3-C247-AAA1-F50FD66C4D4A}" type="sibTrans" cxnId="{928C89F6-A5E4-0A4E-8DAB-2315215C06C1}">
      <dgm:prSet/>
      <dgm:spPr/>
      <dgm:t>
        <a:bodyPr/>
        <a:lstStyle/>
        <a:p>
          <a:endParaRPr lang="en-US"/>
        </a:p>
      </dgm:t>
    </dgm:pt>
    <dgm:pt modelId="{CAB8222B-1C26-8549-A8A6-6970E8F6FFF2}" type="pres">
      <dgm:prSet presAssocID="{844A8131-770A-4B41-BA6B-1DD69F06E9BD}" presName="Name0" presStyleCnt="0">
        <dgm:presLayoutVars>
          <dgm:dir/>
          <dgm:animLvl val="lvl"/>
          <dgm:resizeHandles val="exact"/>
        </dgm:presLayoutVars>
      </dgm:prSet>
      <dgm:spPr/>
    </dgm:pt>
    <dgm:pt modelId="{D4D02FD5-1A45-4B46-954C-DB605BA67AA3}" type="pres">
      <dgm:prSet presAssocID="{A4085FA6-0568-674C-96F3-843DB647C41D}" presName="Name8" presStyleCnt="0"/>
      <dgm:spPr/>
    </dgm:pt>
    <dgm:pt modelId="{451585C2-F8BE-7E45-96A3-69F1CE6AE174}" type="pres">
      <dgm:prSet presAssocID="{A4085FA6-0568-674C-96F3-843DB647C41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CB97E-3D5B-AE4D-A917-F168B14799CC}" type="pres">
      <dgm:prSet presAssocID="{A4085FA6-0568-674C-96F3-843DB647C4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8D021-DE34-5D44-81BE-D95ED3FA1F53}" type="pres">
      <dgm:prSet presAssocID="{9F34D9FE-F7E5-ED48-9B39-EAC411E0912A}" presName="Name8" presStyleCnt="0"/>
      <dgm:spPr/>
    </dgm:pt>
    <dgm:pt modelId="{F8D09865-B983-7C4A-AA55-5177DDA44867}" type="pres">
      <dgm:prSet presAssocID="{9F34D9FE-F7E5-ED48-9B39-EAC411E0912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2B7B6-246B-C14F-A496-BBC17A25DCA7}" type="pres">
      <dgm:prSet presAssocID="{9F34D9FE-F7E5-ED48-9B39-EAC411E0912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CDEEB-AF2F-C64F-9C03-4FA2807932C4}" type="pres">
      <dgm:prSet presAssocID="{DA277493-42C3-4340-8377-00398475DCE8}" presName="Name8" presStyleCnt="0"/>
      <dgm:spPr/>
    </dgm:pt>
    <dgm:pt modelId="{17DA239B-2FBD-A84F-886C-C36D6F479174}" type="pres">
      <dgm:prSet presAssocID="{DA277493-42C3-4340-8377-00398475DCE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C27BF-5329-884D-97FA-B4A176FC47B8}" type="pres">
      <dgm:prSet presAssocID="{DA277493-42C3-4340-8377-00398475DC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3D17D8-4C60-DB4B-B4D2-53EE8732FC29}" type="presOf" srcId="{DA277493-42C3-4340-8377-00398475DCE8}" destId="{22CC27BF-5329-884D-97FA-B4A176FC47B8}" srcOrd="1" destOrd="0" presId="urn:microsoft.com/office/officeart/2005/8/layout/pyramid3"/>
    <dgm:cxn modelId="{21FA458D-DBA3-0F42-BDA2-27C522A9050E}" type="presOf" srcId="{844A8131-770A-4B41-BA6B-1DD69F06E9BD}" destId="{CAB8222B-1C26-8549-A8A6-6970E8F6FFF2}" srcOrd="0" destOrd="0" presId="urn:microsoft.com/office/officeart/2005/8/layout/pyramid3"/>
    <dgm:cxn modelId="{928C89F6-A5E4-0A4E-8DAB-2315215C06C1}" srcId="{844A8131-770A-4B41-BA6B-1DD69F06E9BD}" destId="{DA277493-42C3-4340-8377-00398475DCE8}" srcOrd="2" destOrd="0" parTransId="{92B99314-F2B5-EC42-B7D6-D948ECBE73B5}" sibTransId="{E26353EA-CBE3-C247-AAA1-F50FD66C4D4A}"/>
    <dgm:cxn modelId="{AFD91090-0D40-7F44-A019-8C427BD33B26}" type="presOf" srcId="{A4085FA6-0568-674C-96F3-843DB647C41D}" destId="{451585C2-F8BE-7E45-96A3-69F1CE6AE174}" srcOrd="0" destOrd="0" presId="urn:microsoft.com/office/officeart/2005/8/layout/pyramid3"/>
    <dgm:cxn modelId="{49553190-F3CC-CB41-9235-E4AC2D24CD77}" type="presOf" srcId="{9F34D9FE-F7E5-ED48-9B39-EAC411E0912A}" destId="{7442B7B6-246B-C14F-A496-BBC17A25DCA7}" srcOrd="1" destOrd="0" presId="urn:microsoft.com/office/officeart/2005/8/layout/pyramid3"/>
    <dgm:cxn modelId="{3E284BA2-6A64-9545-AEBF-EE0EFB4BBEED}" type="presOf" srcId="{DA277493-42C3-4340-8377-00398475DCE8}" destId="{17DA239B-2FBD-A84F-886C-C36D6F479174}" srcOrd="0" destOrd="0" presId="urn:microsoft.com/office/officeart/2005/8/layout/pyramid3"/>
    <dgm:cxn modelId="{F55306C9-7536-EF45-B5ED-B1FD1DE5F3B5}" srcId="{844A8131-770A-4B41-BA6B-1DD69F06E9BD}" destId="{9F34D9FE-F7E5-ED48-9B39-EAC411E0912A}" srcOrd="1" destOrd="0" parTransId="{80576C9F-95CB-564F-8A3A-A8E2DC79AAF7}" sibTransId="{940AD5B6-ABA2-144C-89C7-C1CC972E133D}"/>
    <dgm:cxn modelId="{92499C5F-AB74-504E-8E5C-54F1482B7CF0}" type="presOf" srcId="{A4085FA6-0568-674C-96F3-843DB647C41D}" destId="{874CB97E-3D5B-AE4D-A917-F168B14799CC}" srcOrd="1" destOrd="0" presId="urn:microsoft.com/office/officeart/2005/8/layout/pyramid3"/>
    <dgm:cxn modelId="{7EC09CF4-37D2-314A-9865-4B0781C20BFA}" srcId="{844A8131-770A-4B41-BA6B-1DD69F06E9BD}" destId="{A4085FA6-0568-674C-96F3-843DB647C41D}" srcOrd="0" destOrd="0" parTransId="{29410682-30FC-AE45-BABE-3930C964228E}" sibTransId="{F9C480D8-4967-0F47-9492-011D310BC9F9}"/>
    <dgm:cxn modelId="{A62118A3-92AA-4B4D-95EF-223388F497E7}" type="presOf" srcId="{9F34D9FE-F7E5-ED48-9B39-EAC411E0912A}" destId="{F8D09865-B983-7C4A-AA55-5177DDA44867}" srcOrd="0" destOrd="0" presId="urn:microsoft.com/office/officeart/2005/8/layout/pyramid3"/>
    <dgm:cxn modelId="{6D032E88-F85B-D245-A79B-4DC984C2851E}" type="presParOf" srcId="{CAB8222B-1C26-8549-A8A6-6970E8F6FFF2}" destId="{D4D02FD5-1A45-4B46-954C-DB605BA67AA3}" srcOrd="0" destOrd="0" presId="urn:microsoft.com/office/officeart/2005/8/layout/pyramid3"/>
    <dgm:cxn modelId="{22E3796B-033F-F14D-B357-59C8417149DF}" type="presParOf" srcId="{D4D02FD5-1A45-4B46-954C-DB605BA67AA3}" destId="{451585C2-F8BE-7E45-96A3-69F1CE6AE174}" srcOrd="0" destOrd="0" presId="urn:microsoft.com/office/officeart/2005/8/layout/pyramid3"/>
    <dgm:cxn modelId="{B639A560-765A-054D-BF0F-D8740ADD4B7D}" type="presParOf" srcId="{D4D02FD5-1A45-4B46-954C-DB605BA67AA3}" destId="{874CB97E-3D5B-AE4D-A917-F168B14799CC}" srcOrd="1" destOrd="0" presId="urn:microsoft.com/office/officeart/2005/8/layout/pyramid3"/>
    <dgm:cxn modelId="{753941B3-9E54-5B44-9915-15CF3365569E}" type="presParOf" srcId="{CAB8222B-1C26-8549-A8A6-6970E8F6FFF2}" destId="{8F08D021-DE34-5D44-81BE-D95ED3FA1F53}" srcOrd="1" destOrd="0" presId="urn:microsoft.com/office/officeart/2005/8/layout/pyramid3"/>
    <dgm:cxn modelId="{CCB92929-F66F-324A-BB72-673036EFF18E}" type="presParOf" srcId="{8F08D021-DE34-5D44-81BE-D95ED3FA1F53}" destId="{F8D09865-B983-7C4A-AA55-5177DDA44867}" srcOrd="0" destOrd="0" presId="urn:microsoft.com/office/officeart/2005/8/layout/pyramid3"/>
    <dgm:cxn modelId="{99C9E641-912E-804C-BB8B-9529393AB98F}" type="presParOf" srcId="{8F08D021-DE34-5D44-81BE-D95ED3FA1F53}" destId="{7442B7B6-246B-C14F-A496-BBC17A25DCA7}" srcOrd="1" destOrd="0" presId="urn:microsoft.com/office/officeart/2005/8/layout/pyramid3"/>
    <dgm:cxn modelId="{19D89755-CC06-5C4A-BE6C-95668ED1B15E}" type="presParOf" srcId="{CAB8222B-1C26-8549-A8A6-6970E8F6FFF2}" destId="{F4DCDEEB-AF2F-C64F-9C03-4FA2807932C4}" srcOrd="2" destOrd="0" presId="urn:microsoft.com/office/officeart/2005/8/layout/pyramid3"/>
    <dgm:cxn modelId="{761333DC-3BBE-2146-B6D7-BA8B8370AF11}" type="presParOf" srcId="{F4DCDEEB-AF2F-C64F-9C03-4FA2807932C4}" destId="{17DA239B-2FBD-A84F-886C-C36D6F479174}" srcOrd="0" destOrd="0" presId="urn:microsoft.com/office/officeart/2005/8/layout/pyramid3"/>
    <dgm:cxn modelId="{A792F685-0557-EC41-A7EC-796FED8D955D}" type="presParOf" srcId="{F4DCDEEB-AF2F-C64F-9C03-4FA2807932C4}" destId="{22CC27BF-5329-884D-97FA-B4A176FC47B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585C2-F8BE-7E45-96A3-69F1CE6AE174}">
      <dsp:nvSpPr>
        <dsp:cNvPr id="0" name=""/>
        <dsp:cNvSpPr/>
      </dsp:nvSpPr>
      <dsp:spPr>
        <a:xfrm rot="10800000">
          <a:off x="0" y="0"/>
          <a:ext cx="7365999" cy="1292577"/>
        </a:xfrm>
        <a:prstGeom prst="trapezoid">
          <a:avLst>
            <a:gd name="adj" fmla="val 94978"/>
          </a:avLst>
        </a:prstGeom>
        <a:gradFill rotWithShape="0">
          <a:gsLst>
            <a:gs pos="0">
              <a:srgbClr val="4157A4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ktiv Grotesk" charset="0"/>
              <a:ea typeface="Aktiv Grotesk" charset="0"/>
              <a:cs typeface="Aktiv Grotesk" charset="0"/>
            </a:rPr>
            <a:t>Cultural myths</a:t>
          </a:r>
          <a:endParaRPr lang="en-US" sz="4000" kern="1200" dirty="0">
            <a:latin typeface="Aktiv Grotesk" charset="0"/>
            <a:ea typeface="Aktiv Grotesk" charset="0"/>
            <a:cs typeface="Aktiv Grotesk" charset="0"/>
          </a:endParaRPr>
        </a:p>
      </dsp:txBody>
      <dsp:txXfrm rot="-10800000">
        <a:off x="1289049" y="0"/>
        <a:ext cx="4787900" cy="1292577"/>
      </dsp:txXfrm>
    </dsp:sp>
    <dsp:sp modelId="{F8D09865-B983-7C4A-AA55-5177DDA44867}">
      <dsp:nvSpPr>
        <dsp:cNvPr id="0" name=""/>
        <dsp:cNvSpPr/>
      </dsp:nvSpPr>
      <dsp:spPr>
        <a:xfrm rot="10800000">
          <a:off x="1227666" y="1292578"/>
          <a:ext cx="4910666" cy="1292577"/>
        </a:xfrm>
        <a:prstGeom prst="trapezoid">
          <a:avLst>
            <a:gd name="adj" fmla="val 9497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ktiv Grotesk" charset="0"/>
              <a:ea typeface="Aktiv Grotesk" charset="0"/>
              <a:cs typeface="Aktiv Grotesk" charset="0"/>
            </a:rPr>
            <a:t>Systems</a:t>
          </a:r>
          <a:endParaRPr lang="en-US" sz="4000" kern="1200" dirty="0">
            <a:latin typeface="Aktiv Grotesk" charset="0"/>
            <a:ea typeface="Aktiv Grotesk" charset="0"/>
            <a:cs typeface="Aktiv Grotesk" charset="0"/>
          </a:endParaRPr>
        </a:p>
      </dsp:txBody>
      <dsp:txXfrm rot="-10800000">
        <a:off x="2087033" y="1292578"/>
        <a:ext cx="3191933" cy="1292577"/>
      </dsp:txXfrm>
    </dsp:sp>
    <dsp:sp modelId="{17DA239B-2FBD-A84F-886C-C36D6F479174}">
      <dsp:nvSpPr>
        <dsp:cNvPr id="0" name=""/>
        <dsp:cNvSpPr/>
      </dsp:nvSpPr>
      <dsp:spPr>
        <a:xfrm rot="10800000">
          <a:off x="2455333" y="2585156"/>
          <a:ext cx="2455333" cy="1292577"/>
        </a:xfrm>
        <a:prstGeom prst="trapezoid">
          <a:avLst>
            <a:gd name="adj" fmla="val 9497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ktiv Grotesk" charset="0"/>
              <a:ea typeface="Aktiv Grotesk" charset="0"/>
              <a:cs typeface="Aktiv Grotesk" charset="0"/>
            </a:rPr>
            <a:t>Us</a:t>
          </a:r>
          <a:endParaRPr lang="en-US" sz="4000" kern="1200" dirty="0">
            <a:latin typeface="Aktiv Grotesk" charset="0"/>
            <a:ea typeface="Aktiv Grotesk" charset="0"/>
            <a:cs typeface="Aktiv Grotesk" charset="0"/>
          </a:endParaRPr>
        </a:p>
      </dsp:txBody>
      <dsp:txXfrm rot="-10800000">
        <a:off x="2455333" y="2585156"/>
        <a:ext cx="2455333" cy="1292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66C-659D-1144-BE6A-08A623AF560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4465-629F-D54E-A9C9-A71EDECB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2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66C-659D-1144-BE6A-08A623AF560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4465-629F-D54E-A9C9-A71EDECB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66C-659D-1144-BE6A-08A623AF560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4465-629F-D54E-A9C9-A71EDECB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8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ktiv Grotesk" charset="0"/>
                <a:ea typeface="Aktiv Grotesk" charset="0"/>
                <a:cs typeface="Aktiv Grotes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ktiv Grotesk" charset="0"/>
                <a:ea typeface="Aktiv Grotesk" charset="0"/>
                <a:cs typeface="Aktiv Grotesk" charset="0"/>
              </a:defRPr>
            </a:lvl1pPr>
            <a:lvl2pPr>
              <a:defRPr>
                <a:latin typeface="Aktiv Grotesk" charset="0"/>
                <a:ea typeface="Aktiv Grotesk" charset="0"/>
                <a:cs typeface="Aktiv Grotesk" charset="0"/>
              </a:defRPr>
            </a:lvl2pPr>
            <a:lvl3pPr>
              <a:defRPr>
                <a:latin typeface="Aktiv Grotesk" charset="0"/>
                <a:ea typeface="Aktiv Grotesk" charset="0"/>
                <a:cs typeface="Aktiv Grotesk" charset="0"/>
              </a:defRPr>
            </a:lvl3pPr>
            <a:lvl4pPr>
              <a:defRPr>
                <a:latin typeface="Aktiv Grotesk" charset="0"/>
                <a:ea typeface="Aktiv Grotesk" charset="0"/>
                <a:cs typeface="Aktiv Grotesk" charset="0"/>
              </a:defRPr>
            </a:lvl4pPr>
            <a:lvl5pPr>
              <a:defRPr>
                <a:latin typeface="Aktiv Grotesk" charset="0"/>
                <a:ea typeface="Aktiv Grotesk" charset="0"/>
                <a:cs typeface="Aktiv Grotes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66C-659D-1144-BE6A-08A623AF560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4465-629F-D54E-A9C9-A71EDECB0F6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30" y="270403"/>
            <a:ext cx="2000236" cy="1013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87" y="-201368"/>
            <a:ext cx="1263798" cy="178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8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66C-659D-1144-BE6A-08A623AF560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4465-629F-D54E-A9C9-A71EDECB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6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66C-659D-1144-BE6A-08A623AF5604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4465-629F-D54E-A9C9-A71EDECB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66C-659D-1144-BE6A-08A623AF5604}" type="datetimeFigureOut">
              <a:rPr lang="en-US" smtClean="0"/>
              <a:t>4/6/17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4465-629F-D54E-A9C9-A71EDECB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66C-659D-1144-BE6A-08A623AF5604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4465-629F-D54E-A9C9-A71EDECB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66C-659D-1144-BE6A-08A623AF5604}" type="datetimeFigureOut">
              <a:rPr lang="en-US" smtClean="0"/>
              <a:t>4/6/17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4465-629F-D54E-A9C9-A71EDECB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7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66C-659D-1144-BE6A-08A623AF5604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4465-629F-D54E-A9C9-A71EDECB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1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C66C-659D-1144-BE6A-08A623AF5604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4465-629F-D54E-A9C9-A71EDECB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C66C-659D-1144-BE6A-08A623AF560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B4465-629F-D54E-A9C9-A71EDECB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1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ktiv Grotesk" charset="0"/>
          <a:ea typeface="Aktiv Grotesk" charset="0"/>
          <a:cs typeface="Aktiv Grotes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ktiv Grotesk" charset="0"/>
          <a:ea typeface="Aktiv Grotesk" charset="0"/>
          <a:cs typeface="Aktiv Grotes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ktiv Grotesk" charset="0"/>
          <a:ea typeface="Aktiv Grotesk" charset="0"/>
          <a:cs typeface="Aktiv Grotes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ktiv Grotesk" charset="0"/>
          <a:ea typeface="Aktiv Grotesk" charset="0"/>
          <a:cs typeface="Aktiv Grotes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ktiv Grotesk" charset="0"/>
          <a:ea typeface="Aktiv Grotesk" charset="0"/>
          <a:cs typeface="Aktiv Grotes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ktiv Grotesk" charset="0"/>
          <a:ea typeface="Aktiv Grotesk" charset="0"/>
          <a:cs typeface="Aktiv Grotes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10" r="15364" b="-310"/>
          <a:stretch/>
        </p:blipFill>
        <p:spPr>
          <a:xfrm rot="16200000">
            <a:off x="6152292" y="695909"/>
            <a:ext cx="6858002" cy="5466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16000" y="259713"/>
            <a:ext cx="9144000" cy="1099272"/>
          </a:xfrm>
        </p:spPr>
        <p:txBody>
          <a:bodyPr/>
          <a:lstStyle/>
          <a:p>
            <a:r>
              <a:rPr lang="en-US" cap="small" dirty="0" smtClean="0">
                <a:latin typeface="Aktiv Grotesk" charset="0"/>
                <a:ea typeface="Aktiv Grotesk" charset="0"/>
                <a:cs typeface="Aktiv Grotesk" charset="0"/>
              </a:rPr>
              <a:t>The tipping point</a:t>
            </a:r>
            <a:endParaRPr lang="en-US" cap="small" dirty="0">
              <a:latin typeface="Aktiv Grotesk" charset="0"/>
              <a:ea typeface="Aktiv Grotesk" charset="0"/>
              <a:cs typeface="Aktiv Grotesk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733" y="2184400"/>
            <a:ext cx="5588000" cy="4210753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>
                <a:latin typeface="Aktiv Grotesk" charset="0"/>
                <a:ea typeface="Aktiv Grotesk" charset="0"/>
                <a:cs typeface="Aktiv Grotesk" charset="0"/>
              </a:rPr>
              <a:t>How can we help young people in </a:t>
            </a:r>
            <a:r>
              <a:rPr lang="en-US" sz="3500" dirty="0" err="1" smtClean="0">
                <a:latin typeface="Aktiv Grotesk" charset="0"/>
                <a:ea typeface="Aktiv Grotesk" charset="0"/>
                <a:cs typeface="Aktiv Grotesk" charset="0"/>
              </a:rPr>
              <a:t>Aotearoa</a:t>
            </a:r>
            <a:r>
              <a:rPr lang="en-US" sz="3500" dirty="0" smtClean="0">
                <a:latin typeface="Aktiv Grotesk" charset="0"/>
                <a:ea typeface="Aktiv Grotesk" charset="0"/>
                <a:cs typeface="Aktiv Grotesk" charset="0"/>
              </a:rPr>
              <a:t> New Zealand to flourish, in an uncertain world?</a:t>
            </a:r>
          </a:p>
          <a:p>
            <a:endParaRPr lang="en-US" dirty="0">
              <a:latin typeface="Aktiv Grotesk" charset="0"/>
              <a:ea typeface="Aktiv Grotesk" charset="0"/>
              <a:cs typeface="Aktiv Grotesk" charset="0"/>
            </a:endParaRPr>
          </a:p>
          <a:p>
            <a:endParaRPr lang="en-US" dirty="0" smtClean="0">
              <a:latin typeface="Aktiv Grotesk" charset="0"/>
              <a:ea typeface="Aktiv Grotesk" charset="0"/>
              <a:cs typeface="Aktiv Grotesk" charset="0"/>
            </a:endParaRPr>
          </a:p>
          <a:p>
            <a:r>
              <a:rPr lang="en-US" dirty="0" smtClean="0">
                <a:latin typeface="Aktiv Grotesk" charset="0"/>
                <a:ea typeface="Aktiv Grotesk" charset="0"/>
                <a:cs typeface="Aktiv Grotesk" charset="0"/>
              </a:rPr>
              <a:t>Christina Curley </a:t>
            </a:r>
          </a:p>
          <a:p>
            <a:r>
              <a:rPr lang="en-US" dirty="0" smtClean="0">
                <a:latin typeface="Aktiv Grotesk" charset="0"/>
                <a:ea typeface="Aktiv Grotesk" charset="0"/>
                <a:cs typeface="Aktiv Grotesk" charset="0"/>
              </a:rPr>
              <a:t>Upwards and Savvy Up</a:t>
            </a:r>
          </a:p>
          <a:p>
            <a:r>
              <a:rPr lang="en-US" dirty="0" smtClean="0">
                <a:latin typeface="Aktiv Grotesk" charset="0"/>
                <a:ea typeface="Aktiv Grotesk" charset="0"/>
                <a:cs typeface="Aktiv Grotesk" charset="0"/>
              </a:rPr>
              <a:t>S. Andrews on the Terrace </a:t>
            </a:r>
          </a:p>
          <a:p>
            <a:r>
              <a:rPr lang="en-US" dirty="0" smtClean="0">
                <a:latin typeface="Aktiv Grotesk" charset="0"/>
                <a:ea typeface="Aktiv Grotesk" charset="0"/>
                <a:cs typeface="Aktiv Grotesk" charset="0"/>
              </a:rPr>
              <a:t>6 April 2017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02" y="5250875"/>
            <a:ext cx="3171961" cy="1607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97" y="979417"/>
            <a:ext cx="2158791" cy="30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I’ll cover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13400117"/>
              </p:ext>
            </p:extLst>
          </p:nvPr>
        </p:nvGraphicFramePr>
        <p:xfrm>
          <a:off x="2413000" y="2082799"/>
          <a:ext cx="7366000" cy="3877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eparation and connection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1690688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macro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581" r="84" b="15353"/>
          <a:stretch/>
        </p:blipFill>
        <p:spPr>
          <a:xfrm>
            <a:off x="838200" y="1520190"/>
            <a:ext cx="9434839" cy="53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micro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22" t="5445" r="16540" b="2778"/>
          <a:stretch/>
        </p:blipFill>
        <p:spPr>
          <a:xfrm>
            <a:off x="7101425" y="1476007"/>
            <a:ext cx="5293775" cy="5359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4587"/>
          <a:stretch/>
        </p:blipFill>
        <p:spPr>
          <a:xfrm>
            <a:off x="-4227" y="1476007"/>
            <a:ext cx="7267411" cy="535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4770" y="5135199"/>
            <a:ext cx="5622445" cy="1171190"/>
          </a:xfrm>
        </p:spPr>
        <p:txBody>
          <a:bodyPr/>
          <a:lstStyle/>
          <a:p>
            <a:pPr algn="ctr"/>
            <a:r>
              <a:rPr lang="en-US" cap="small" dirty="0" smtClean="0"/>
              <a:t>Thank you!</a:t>
            </a:r>
            <a:endParaRPr lang="en-US" cap="smal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4" y="2289833"/>
            <a:ext cx="3171959" cy="1607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54" y="1175591"/>
            <a:ext cx="2158790" cy="3053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6368" y="4135213"/>
            <a:ext cx="394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ktiv Grotesk" charset="0"/>
                <a:ea typeface="Aktiv Grotesk" charset="0"/>
                <a:cs typeface="Aktiv Grotesk" charset="0"/>
              </a:rPr>
              <a:t>Savvyup.co.nz</a:t>
            </a:r>
            <a:endParaRPr lang="en-US" sz="2800" dirty="0">
              <a:latin typeface="Aktiv Grotesk" charset="0"/>
              <a:ea typeface="Aktiv Grotesk" charset="0"/>
              <a:cs typeface="Aktiv Grotes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7726" y="4135213"/>
            <a:ext cx="3463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ktiv Grotesk" charset="0"/>
                <a:ea typeface="Aktiv Grotesk" charset="0"/>
                <a:cs typeface="Aktiv Grotesk" charset="0"/>
              </a:rPr>
              <a:t>Upwards.co.nz</a:t>
            </a:r>
            <a:endParaRPr lang="en-US" sz="2800" dirty="0">
              <a:latin typeface="Aktiv Grotesk" charset="0"/>
              <a:ea typeface="Aktiv Grotesk" charset="0"/>
              <a:cs typeface="Aktiv Grotesk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10" r="15364" b="-310"/>
          <a:stretch/>
        </p:blipFill>
        <p:spPr>
          <a:xfrm rot="16200000">
            <a:off x="6084559" y="695909"/>
            <a:ext cx="6858002" cy="54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58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Aktiv Grotesk</vt:lpstr>
      <vt:lpstr>Calibri</vt:lpstr>
      <vt:lpstr>Arial</vt:lpstr>
      <vt:lpstr>Office Theme</vt:lpstr>
      <vt:lpstr>The tipping point</vt:lpstr>
      <vt:lpstr>What I’ll cover</vt:lpstr>
      <vt:lpstr>Separation and connection</vt:lpstr>
      <vt:lpstr>From the macro level</vt:lpstr>
      <vt:lpstr>To the micro</vt:lpstr>
      <vt:lpstr>Thank you!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tipping point</dc:title>
  <dc:creator>Savvy Up Team</dc:creator>
  <cp:lastModifiedBy>Laura O'Connell-Rapira</cp:lastModifiedBy>
  <cp:revision>19</cp:revision>
  <cp:lastPrinted>2017-04-05T08:36:12Z</cp:lastPrinted>
  <dcterms:created xsi:type="dcterms:W3CDTF">2017-04-04T09:44:42Z</dcterms:created>
  <dcterms:modified xsi:type="dcterms:W3CDTF">2017-04-06T02:04:15Z</dcterms:modified>
</cp:coreProperties>
</file>